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Desktop\20191121_0943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785794"/>
            <a:ext cx="8046156" cy="53403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\Desktop\20191121_0931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48922" y="500041"/>
            <a:ext cx="8046156" cy="56261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\Desktop\20191121_0947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356"/>
            <a:ext cx="8046156" cy="5383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Админ\Desktop\20191121_0949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642918"/>
            <a:ext cx="8046156" cy="54832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\Desktop\20191121_0944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8331908" cy="55975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\Desktop\20191121_0946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1480"/>
            <a:ext cx="8046156" cy="54546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Админ\Desktop\20191121_0945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500042"/>
            <a:ext cx="8046156" cy="56261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дмин\Desktop\20191121_0944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571480"/>
            <a:ext cx="8046156" cy="55546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2</cp:revision>
  <dcterms:created xsi:type="dcterms:W3CDTF">2021-03-11T10:54:24Z</dcterms:created>
  <dcterms:modified xsi:type="dcterms:W3CDTF">2021-03-11T11:05:52Z</dcterms:modified>
</cp:coreProperties>
</file>